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sldIdLst>
    <p:sldId id="257" r:id="rId5"/>
    <p:sldId id="259" r:id="rId6"/>
    <p:sldId id="258" r:id="rId7"/>
    <p:sldId id="270" r:id="rId8"/>
    <p:sldId id="271" r:id="rId9"/>
    <p:sldId id="300" r:id="rId10"/>
    <p:sldId id="359" r:id="rId11"/>
    <p:sldId id="358" r:id="rId12"/>
    <p:sldId id="360" r:id="rId13"/>
    <p:sldId id="361" r:id="rId14"/>
    <p:sldId id="313" r:id="rId15"/>
    <p:sldId id="339" r:id="rId16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1AD74B34-5ED0-4F0A-B36A-0B4B7A71F22C}">
          <p14:sldIdLst>
            <p14:sldId id="257"/>
            <p14:sldId id="259"/>
            <p14:sldId id="258"/>
          </p14:sldIdLst>
        </p14:section>
        <p14:section name="Introduce Large Dataset" id="{940E0CD5-D4A7-4C07-B050-F985F979FFFD}">
          <p14:sldIdLst>
            <p14:sldId id="270"/>
            <p14:sldId id="271"/>
            <p14:sldId id="300"/>
            <p14:sldId id="359"/>
            <p14:sldId id="358"/>
            <p14:sldId id="360"/>
            <p14:sldId id="361"/>
            <p14:sldId id="313"/>
            <p14:sldId id="33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961E"/>
    <a:srgbClr val="F9C74F"/>
    <a:srgbClr val="F94144"/>
    <a:srgbClr val="FFFFFF"/>
    <a:srgbClr val="0077B6"/>
    <a:srgbClr val="90E0EF"/>
    <a:srgbClr val="CAF0F8"/>
    <a:srgbClr val="90BE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9213" autoAdjust="0"/>
  </p:normalViewPr>
  <p:slideViewPr>
    <p:cSldViewPr snapToGrid="0">
      <p:cViewPr varScale="1">
        <p:scale>
          <a:sx n="82" d="100"/>
          <a:sy n="82" d="100"/>
        </p:scale>
        <p:origin x="63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jpeg>
</file>

<file path=ppt/media/image11.jpeg>
</file>

<file path=ppt/media/image12.png>
</file>

<file path=ppt/media/image13.png>
</file>

<file path=ppt/media/image14.svg>
</file>

<file path=ppt/media/image15.png>
</file>

<file path=ppt/media/image16.svg>
</file>

<file path=ppt/media/image2.png>
</file>

<file path=ppt/media/image3.png>
</file>

<file path=ppt/media/image4.svg>
</file>

<file path=ppt/media/image5.jpg>
</file>

<file path=ppt/media/image6.jp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3AE46E-A4E0-4923-8F0F-C5649FEB5A3E}" type="datetimeFigureOut">
              <a:rPr lang="en-US" smtClean="0"/>
              <a:t>10/16/2020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8C721B-7951-479D-B323-2E90B4908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614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 are going to use clean dataset But we are going to hit some of those issues above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Using these skill will able to deal with other datasets that may not be as clean as this 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8C721B-7951-479D-B323-2E90B4908D4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055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BA4E9-F232-4446-856E-B9755CB6F7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BED5D0-855E-4766-99F7-AB336C51F5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80DECA-2E5D-4982-A59E-4992613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87758-8494-4065-808F-0ABF7E6BBEDD}" type="datetimeFigureOut">
              <a:rPr lang="vi-VN" smtClean="0"/>
              <a:t>16/10/2020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91707F-4979-4468-A598-9C82DAD89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32BC56-6F4E-4996-874C-EEAC32BFA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D6DF6-9B0A-41D7-B8A6-749FFF1F6FE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01330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EC532-22DB-4AA3-80DB-C6D5427A9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CF4241-65BA-432B-9047-5404A2DABA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09EBA3-6E59-43DC-B033-5B84123DD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87758-8494-4065-808F-0ABF7E6BBEDD}" type="datetimeFigureOut">
              <a:rPr lang="vi-VN" smtClean="0"/>
              <a:t>16/10/2020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72205-AEC4-4861-83A9-7A9D84245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ED4C26-B11C-46FD-A4C0-0CDC830D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D6DF6-9B0A-41D7-B8A6-749FFF1F6FE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5532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5A0A1C-F7B7-4B0B-B341-A4821AB968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9F831D-0B5A-4275-84CF-F83CEA4236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5185AD-0333-4A25-8E60-18BC9A4B1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87758-8494-4065-808F-0ABF7E6BBEDD}" type="datetimeFigureOut">
              <a:rPr lang="vi-VN" smtClean="0"/>
              <a:t>16/10/2020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334422-D8C6-40A5-83D7-79BC90AE8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BC31A0-313B-4BDA-87FB-7D94945BB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D6DF6-9B0A-41D7-B8A6-749FFF1F6FE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2606138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5B95B-3EC6-44CF-9783-80419A802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5EE44F-8568-44ED-A406-E110CD945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22840A-65A3-46F5-B3E2-995BA30FE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87758-8494-4065-808F-0ABF7E6BBEDD}" type="datetimeFigureOut">
              <a:rPr lang="vi-VN" smtClean="0"/>
              <a:t>16/10/2020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5DE3A3-2DE1-48E0-9AFA-106C1AA22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EF2C5-24BB-4F8A-B5BE-4D45ECD83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D6DF6-9B0A-41D7-B8A6-749FFF1F6FE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641576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A472D-D035-45BD-B714-BE83F37AD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525D4-2022-418A-B63A-F529F4A241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1C89D-8378-47B5-9A07-F6B6AB27D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87758-8494-4065-808F-0ABF7E6BBEDD}" type="datetimeFigureOut">
              <a:rPr lang="vi-VN" smtClean="0"/>
              <a:t>16/10/2020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1FB398-484D-4B6D-9057-C38696BC9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733E90-D873-48AA-83BC-5C4A819A5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D6DF6-9B0A-41D7-B8A6-749FFF1F6FE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29430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67C9-E28A-48C1-B3EB-B275C6944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518D7-1ABC-4BCF-A5F5-416022549A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6E2EE5-6A13-4519-B7B5-76834A8BBA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749F46-FAB9-4138-A382-0CA9067D0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87758-8494-4065-808F-0ABF7E6BBEDD}" type="datetimeFigureOut">
              <a:rPr lang="vi-VN" smtClean="0"/>
              <a:t>16/10/2020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E31389-C970-4847-88BC-867310FE9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08F84-F325-4944-AD9B-8D412D761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D6DF6-9B0A-41D7-B8A6-749FFF1F6FE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48809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2A113-D410-4481-8756-10E149423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6540CD-B428-4EC0-882D-FE505EC032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C6C462-DEFA-4831-AC81-CDC4A0D8F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E43E7D-36A7-4A28-A628-1161AA0427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3FE6AA-01AD-46FC-959A-23F1856084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F9F7B-54F9-434A-8A0A-7F2582CDC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87758-8494-4065-808F-0ABF7E6BBEDD}" type="datetimeFigureOut">
              <a:rPr lang="vi-VN" smtClean="0"/>
              <a:t>16/10/2020</a:t>
            </a:fld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3DD30E-F4FC-4010-9C6A-F19B7C7B1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E7C7AA-5ABD-4D4B-A05D-C0AD7F7EB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D6DF6-9B0A-41D7-B8A6-749FFF1F6FE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618560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1CAC6-6449-49AF-B449-7BC1B9B39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780365-627B-43C3-9013-761091B34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87758-8494-4065-808F-0ABF7E6BBEDD}" type="datetimeFigureOut">
              <a:rPr lang="vi-VN" smtClean="0"/>
              <a:t>16/10/2020</a:t>
            </a:fld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C7AFDB-782F-47DC-AF4B-F32F8756E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213832-E14E-41BE-A673-BEB4289C1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D6DF6-9B0A-41D7-B8A6-749FFF1F6FE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323783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A896C2-186E-434C-9BBA-8672954E1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87758-8494-4065-808F-0ABF7E6BBEDD}" type="datetimeFigureOut">
              <a:rPr lang="vi-VN" smtClean="0"/>
              <a:t>16/10/2020</a:t>
            </a:fld>
            <a:endParaRPr lang="vi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09D0FC-9CE2-499B-962C-D3D914FB6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F4C4D0-C493-4C73-A988-40FA0B1A4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D6DF6-9B0A-41D7-B8A6-749FFF1F6FE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606070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A7654-5FA2-4DC2-A1EF-C900224AF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FE405-73B7-43D1-AA71-C67D757EB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E2B6A5-04CB-4925-8BEB-F93FA446C1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38D3F9-2EFD-4CC0-B96A-C2C1BBF03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87758-8494-4065-808F-0ABF7E6BBEDD}" type="datetimeFigureOut">
              <a:rPr lang="vi-VN" smtClean="0"/>
              <a:t>16/10/2020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17D938-31DD-476D-A5B1-1DB1F1557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162C77-F247-4582-889F-E53329778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D6DF6-9B0A-41D7-B8A6-749FFF1F6FE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241665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1CF9D-F6BB-4723-8765-684420F64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3027EB-002A-4809-B002-D5B45269DD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FD93C6-6D4A-4696-9D11-5815280A27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752186-762D-4890-ABE4-05312E1A4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87758-8494-4065-808F-0ABF7E6BBEDD}" type="datetimeFigureOut">
              <a:rPr lang="vi-VN" smtClean="0"/>
              <a:t>16/10/2020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C8E6BD-19F6-4B83-91CC-99D7C099C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C0AA92-748F-4877-BC3C-D67B119C2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D6DF6-9B0A-41D7-B8A6-749FFF1F6FE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363278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3A2DDD-0CB8-4F77-BBE0-A4697D984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7A472F-7FE7-43D2-8A48-2B0B2E713A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3ADCB-143B-46CB-9F99-63B99156BF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87758-8494-4065-808F-0ABF7E6BBEDD}" type="datetimeFigureOut">
              <a:rPr lang="vi-VN" smtClean="0"/>
              <a:t>16/10/2020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CD0A4-2CBC-4DF8-B213-F8CCAB98EE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E4665-54BC-4C50-B084-7B34A1B2B6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6D6DF6-9B0A-41D7-B8A6-749FFF1F6FE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20123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4.svg"/><Relationship Id="rId7" Type="http://schemas.openxmlformats.org/officeDocument/2006/relationships/hyperlink" Target="https://en.wikipedia.org/wiki/Tabby_cat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11" Type="http://schemas.openxmlformats.org/officeDocument/2006/relationships/hyperlink" Target="https://en.wikipedia.org/wiki/Akita_(dog)" TargetMode="External"/><Relationship Id="rId5" Type="http://schemas.openxmlformats.org/officeDocument/2006/relationships/hyperlink" Target="https://en.wiktionary.org/wiki/cat" TargetMode="External"/><Relationship Id="rId10" Type="http://schemas.openxmlformats.org/officeDocument/2006/relationships/image" Target="../media/image8.jpg"/><Relationship Id="rId4" Type="http://schemas.openxmlformats.org/officeDocument/2006/relationships/image" Target="../media/image5.jpg"/><Relationship Id="rId9" Type="http://schemas.openxmlformats.org/officeDocument/2006/relationships/hyperlink" Target="https://www.peakpx.com/9202/tan-short-coat-medium-sized-dog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7E5BD90-D757-4A5A-B36B-7516B6916284}"/>
              </a:ext>
            </a:extLst>
          </p:cNvPr>
          <p:cNvSpPr/>
          <p:nvPr/>
        </p:nvSpPr>
        <p:spPr>
          <a:xfrm rot="5400000">
            <a:off x="2667000" y="-2667000"/>
            <a:ext cx="6858000" cy="12192000"/>
          </a:xfrm>
          <a:prstGeom prst="rect">
            <a:avLst/>
          </a:prstGeom>
          <a:gradFill>
            <a:gsLst>
              <a:gs pos="34000">
                <a:srgbClr val="0077B6"/>
              </a:gs>
              <a:gs pos="100000">
                <a:srgbClr val="CAF0F8"/>
              </a:gs>
            </a:gsLst>
            <a:lin ang="27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FC37F2-72B1-4546-8C61-BDF6E8E258CA}"/>
              </a:ext>
            </a:extLst>
          </p:cNvPr>
          <p:cNvSpPr/>
          <p:nvPr/>
        </p:nvSpPr>
        <p:spPr>
          <a:xfrm>
            <a:off x="0" y="0"/>
            <a:ext cx="7208196" cy="6858000"/>
          </a:xfrm>
          <a:custGeom>
            <a:avLst/>
            <a:gdLst>
              <a:gd name="connsiteX0" fmla="*/ 0 w 7597302"/>
              <a:gd name="connsiteY0" fmla="*/ 0 h 6858000"/>
              <a:gd name="connsiteX1" fmla="*/ 1834501 w 7597302"/>
              <a:gd name="connsiteY1" fmla="*/ 0 h 6858000"/>
              <a:gd name="connsiteX2" fmla="*/ 7597302 w 7597302"/>
              <a:gd name="connsiteY2" fmla="*/ 4068589 h 6858000"/>
              <a:gd name="connsiteX3" fmla="*/ 7597302 w 7597302"/>
              <a:gd name="connsiteY3" fmla="*/ 4090507 h 6858000"/>
              <a:gd name="connsiteX4" fmla="*/ 1729899 w 7597302"/>
              <a:gd name="connsiteY4" fmla="*/ 6858000 h 6858000"/>
              <a:gd name="connsiteX5" fmla="*/ 0 w 7597302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97302" h="6858000">
                <a:moveTo>
                  <a:pt x="0" y="0"/>
                </a:moveTo>
                <a:lnTo>
                  <a:pt x="1834501" y="0"/>
                </a:lnTo>
                <a:lnTo>
                  <a:pt x="7597302" y="4068589"/>
                </a:lnTo>
                <a:lnTo>
                  <a:pt x="7597302" y="4090507"/>
                </a:lnTo>
                <a:lnTo>
                  <a:pt x="1729899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1">
            <a:blip r:embed="rId2"/>
            <a:srcRect/>
            <a:tile tx="-2076450" ty="114300" sx="90000" sy="9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vi-VN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CAD09A-9514-4563-9470-7879D7B551AE}"/>
              </a:ext>
            </a:extLst>
          </p:cNvPr>
          <p:cNvSpPr txBox="1"/>
          <p:nvPr/>
        </p:nvSpPr>
        <p:spPr>
          <a:xfrm>
            <a:off x="5959228" y="1330258"/>
            <a:ext cx="4497861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Convolutional Neural Networks in </a:t>
            </a:r>
            <a:r>
              <a:rPr lang="en-US" sz="4400" b="1" dirty="0" err="1">
                <a:solidFill>
                  <a:schemeClr val="bg1"/>
                </a:solidFill>
              </a:rPr>
              <a:t>Tensorflow</a:t>
            </a:r>
            <a:endParaRPr lang="vi-VN" sz="4000" b="1" dirty="0">
              <a:solidFill>
                <a:schemeClr val="bg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9706B67-B403-43F3-8EFF-5CEE8D29FC48}"/>
              </a:ext>
            </a:extLst>
          </p:cNvPr>
          <p:cNvSpPr/>
          <p:nvPr/>
        </p:nvSpPr>
        <p:spPr>
          <a:xfrm>
            <a:off x="5925360" y="307683"/>
            <a:ext cx="1282836" cy="53502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HOME</a:t>
            </a:r>
            <a:endParaRPr lang="vi-VN" b="1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F4CEB4F-21FE-4D63-B18D-CDC522088360}"/>
              </a:ext>
            </a:extLst>
          </p:cNvPr>
          <p:cNvSpPr/>
          <p:nvPr/>
        </p:nvSpPr>
        <p:spPr>
          <a:xfrm>
            <a:off x="7819822" y="318581"/>
            <a:ext cx="1490764" cy="535021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bg1"/>
                </a:solidFill>
              </a:rPr>
              <a:t>CONTENTS</a:t>
            </a:r>
            <a:endParaRPr lang="vi-VN" b="1">
              <a:solidFill>
                <a:schemeClr val="bg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F9F6A9F-FA53-4519-9711-BE145BA4E70C}"/>
              </a:ext>
            </a:extLst>
          </p:cNvPr>
          <p:cNvSpPr/>
          <p:nvPr/>
        </p:nvSpPr>
        <p:spPr>
          <a:xfrm>
            <a:off x="9922213" y="321013"/>
            <a:ext cx="1842175" cy="535021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bg1"/>
                </a:solidFill>
              </a:rPr>
              <a:t>CONTRIBUTORS</a:t>
            </a:r>
            <a:endParaRPr lang="vi-VN" b="1">
              <a:solidFill>
                <a:schemeClr val="bg1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63257BB-24DA-43E7-B347-1337A5693FC4}"/>
              </a:ext>
            </a:extLst>
          </p:cNvPr>
          <p:cNvCxnSpPr>
            <a:cxnSpLocks/>
          </p:cNvCxnSpPr>
          <p:nvPr/>
        </p:nvCxnSpPr>
        <p:spPr>
          <a:xfrm>
            <a:off x="6096000" y="1006813"/>
            <a:ext cx="92737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FB38413-DA69-4F4D-A350-F2979186F328}"/>
              </a:ext>
            </a:extLst>
          </p:cNvPr>
          <p:cNvSpPr/>
          <p:nvPr/>
        </p:nvSpPr>
        <p:spPr>
          <a:xfrm>
            <a:off x="9922213" y="3429000"/>
            <a:ext cx="1842175" cy="53502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gradFill flip="none" rotWithShape="1">
                  <a:gsLst>
                    <a:gs pos="0">
                      <a:srgbClr val="0077B6"/>
                    </a:gs>
                    <a:gs pos="100000">
                      <a:srgbClr val="CAF0F8"/>
                    </a:gs>
                  </a:gsLst>
                  <a:lin ang="0" scaled="1"/>
                  <a:tileRect/>
                </a:gradFill>
                <a:latin typeface="SVN-Avo" panose="02040603050506020204" pitchFamily="18" charset="0"/>
              </a:rPr>
              <a:t>GET</a:t>
            </a:r>
            <a:r>
              <a:rPr lang="en-US">
                <a:gradFill flip="none" rotWithShape="1">
                  <a:gsLst>
                    <a:gs pos="49000">
                      <a:srgbClr val="0077B6"/>
                    </a:gs>
                    <a:gs pos="100000">
                      <a:srgbClr val="CAF0F8"/>
                    </a:gs>
                  </a:gsLst>
                  <a:lin ang="0" scaled="1"/>
                  <a:tileRect/>
                </a:gradFill>
                <a:latin typeface="SVN-Avo" panose="02040603050506020204" pitchFamily="18" charset="0"/>
              </a:rPr>
              <a:t> </a:t>
            </a:r>
            <a:r>
              <a:rPr lang="en-US">
                <a:gradFill flip="none" rotWithShape="1">
                  <a:gsLst>
                    <a:gs pos="0">
                      <a:srgbClr val="0077B6"/>
                    </a:gs>
                    <a:gs pos="100000">
                      <a:srgbClr val="90E0EF"/>
                    </a:gs>
                  </a:gsLst>
                  <a:lin ang="0" scaled="1"/>
                  <a:tileRect/>
                </a:gradFill>
                <a:latin typeface="SVN-Avo" panose="02040603050506020204" pitchFamily="18" charset="0"/>
              </a:rPr>
              <a:t>STARTED</a:t>
            </a:r>
            <a:endParaRPr lang="vi-VN">
              <a:gradFill flip="none" rotWithShape="1">
                <a:gsLst>
                  <a:gs pos="0">
                    <a:srgbClr val="0077B6"/>
                  </a:gs>
                  <a:gs pos="100000">
                    <a:srgbClr val="90E0EF"/>
                  </a:gs>
                </a:gsLst>
                <a:lin ang="0" scaled="1"/>
                <a:tileRect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56174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75665BE0-D82E-43DB-8919-590BA1C60747}"/>
              </a:ext>
            </a:extLst>
          </p:cNvPr>
          <p:cNvSpPr/>
          <p:nvPr/>
        </p:nvSpPr>
        <p:spPr>
          <a:xfrm rot="5400000">
            <a:off x="5527589" y="-5527589"/>
            <a:ext cx="1136821" cy="1219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3A1BAE4-53B8-4ED4-9CD1-DA5208E5E39B}"/>
              </a:ext>
            </a:extLst>
          </p:cNvPr>
          <p:cNvSpPr txBox="1"/>
          <p:nvPr/>
        </p:nvSpPr>
        <p:spPr>
          <a:xfrm>
            <a:off x="0" y="2"/>
            <a:ext cx="12191999" cy="1136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is messy</a:t>
            </a:r>
            <a:endParaRPr lang="en-US" sz="6600" b="1" kern="1200" dirty="0">
              <a:solidFill>
                <a:srgbClr val="FFFFFF"/>
              </a:solidFill>
              <a:latin typeface="+mj-lt"/>
              <a:ea typeface="+mj-ea"/>
              <a:cs typeface="Calibri Ligh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230EF8-AA69-48C8-BA66-1E8DB4EA0CD7}"/>
              </a:ext>
            </a:extLst>
          </p:cNvPr>
          <p:cNvSpPr txBox="1"/>
          <p:nvPr/>
        </p:nvSpPr>
        <p:spPr>
          <a:xfrm>
            <a:off x="1848465" y="2536799"/>
            <a:ext cx="8495070" cy="17844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kern="1200" dirty="0">
                <a:latin typeface="+mj-lt"/>
                <a:ea typeface="+mj-ea"/>
                <a:cs typeface="+mj-cs"/>
              </a:rPr>
              <a:t>Use your </a:t>
            </a:r>
            <a:r>
              <a:rPr lang="en-US" sz="6000" b="1" dirty="0">
                <a:latin typeface="+mj-lt"/>
                <a:ea typeface="+mj-ea"/>
                <a:cs typeface="+mj-cs"/>
              </a:rPr>
              <a:t>Python skill</a:t>
            </a:r>
            <a:endParaRPr lang="en-US" sz="6000" b="1" kern="1200" dirty="0">
              <a:latin typeface="+mj-lt"/>
              <a:ea typeface="+mj-ea"/>
              <a:cs typeface="+mj-cs"/>
            </a:endParaRPr>
          </a:p>
        </p:txBody>
      </p:sp>
      <p:pic>
        <p:nvPicPr>
          <p:cNvPr id="4098" name="Picture 2" descr="WIPE THEM OUT MEME - Meme on Imgur">
            <a:extLst>
              <a:ext uri="{FF2B5EF4-FFF2-40B4-BE49-F238E27FC236}">
                <a16:creationId xmlns:a16="http://schemas.microsoft.com/office/drawing/2014/main" id="{0C608CA4-1FE7-4647-8888-7A135693C6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9198" y="1785242"/>
            <a:ext cx="7933601" cy="421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93331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7B5D4C-1E83-4BD1-868A-09CE254F0FFB}"/>
              </a:ext>
            </a:extLst>
          </p:cNvPr>
          <p:cNvSpPr/>
          <p:nvPr/>
        </p:nvSpPr>
        <p:spPr>
          <a:xfrm rot="5400000">
            <a:off x="2667000" y="-2667000"/>
            <a:ext cx="6858000" cy="1219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00DD85-8564-49BC-A151-9624DE01F3F5}"/>
              </a:ext>
            </a:extLst>
          </p:cNvPr>
          <p:cNvSpPr txBox="1"/>
          <p:nvPr/>
        </p:nvSpPr>
        <p:spPr>
          <a:xfrm>
            <a:off x="1848465" y="3298722"/>
            <a:ext cx="8495070" cy="17844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Messy data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 descr="Close">
            <a:extLst>
              <a:ext uri="{FF2B5EF4-FFF2-40B4-BE49-F238E27FC236}">
                <a16:creationId xmlns:a16="http://schemas.microsoft.com/office/drawing/2014/main" id="{F75B2118-FFEC-4336-A1FF-FEBAF6AA31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508264" y="1371601"/>
            <a:ext cx="1175474" cy="117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009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F321FB5-CA76-4E46-9D4D-3E9AA7E412D6}"/>
              </a:ext>
            </a:extLst>
          </p:cNvPr>
          <p:cNvSpPr/>
          <p:nvPr/>
        </p:nvSpPr>
        <p:spPr>
          <a:xfrm rot="5400000">
            <a:off x="7711440" y="2377439"/>
            <a:ext cx="6858000" cy="21031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A4FD92-B999-4806-9447-A4E715D4954A}"/>
              </a:ext>
            </a:extLst>
          </p:cNvPr>
          <p:cNvSpPr txBox="1"/>
          <p:nvPr/>
        </p:nvSpPr>
        <p:spPr>
          <a:xfrm>
            <a:off x="1136428" y="627564"/>
            <a:ext cx="74741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kern="1200" dirty="0">
                <a:latin typeface="+mj-lt"/>
                <a:ea typeface="+mj-ea"/>
                <a:cs typeface="+mj-cs"/>
              </a:rPr>
              <a:t>Write something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931CBD-9927-4636-8996-16AB1D574AA5}"/>
              </a:ext>
            </a:extLst>
          </p:cNvPr>
          <p:cNvSpPr txBox="1"/>
          <p:nvPr/>
        </p:nvSpPr>
        <p:spPr>
          <a:xfrm>
            <a:off x="1136429" y="2278173"/>
            <a:ext cx="6467867" cy="3450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571500" lvl="0" indent="-51435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sz="2800" dirty="0"/>
              <a:t>Write something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 descr="Clipboard Partially Checked">
            <a:extLst>
              <a:ext uri="{FF2B5EF4-FFF2-40B4-BE49-F238E27FC236}">
                <a16:creationId xmlns:a16="http://schemas.microsoft.com/office/drawing/2014/main" id="{3A7C4157-C9A8-44B1-A6DC-C02B02214F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auto">
          <a:xfrm>
            <a:off x="9397748" y="2828005"/>
            <a:ext cx="1175474" cy="1175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70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E8ECF9E-147A-438D-995A-9DDD9E6311A7}"/>
              </a:ext>
            </a:extLst>
          </p:cNvPr>
          <p:cNvSpPr/>
          <p:nvPr/>
        </p:nvSpPr>
        <p:spPr>
          <a:xfrm rot="5400000">
            <a:off x="2667000" y="-2667000"/>
            <a:ext cx="6858000" cy="12192000"/>
          </a:xfrm>
          <a:prstGeom prst="rect">
            <a:avLst/>
          </a:prstGeom>
          <a:gradFill>
            <a:gsLst>
              <a:gs pos="34000">
                <a:srgbClr val="0077B6"/>
              </a:gs>
              <a:gs pos="100000">
                <a:srgbClr val="CAF0F8"/>
              </a:gs>
            </a:gsLst>
            <a:lin ang="27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CAD09A-9514-4563-9470-7879D7B551AE}"/>
              </a:ext>
            </a:extLst>
          </p:cNvPr>
          <p:cNvSpPr txBox="1"/>
          <p:nvPr/>
        </p:nvSpPr>
        <p:spPr>
          <a:xfrm>
            <a:off x="6096001" y="1330258"/>
            <a:ext cx="56683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</a:rPr>
              <a:t>NGUYỄN THÀNH VINH</a:t>
            </a:r>
          </a:p>
          <a:p>
            <a:pPr algn="r"/>
            <a:r>
              <a:rPr lang="en-US" sz="4000" dirty="0">
                <a:solidFill>
                  <a:schemeClr val="bg1"/>
                </a:solidFill>
              </a:rPr>
              <a:t>18521654</a:t>
            </a:r>
          </a:p>
          <a:p>
            <a:pPr algn="r"/>
            <a:endParaRPr lang="vi-VN" sz="4000" b="1" dirty="0">
              <a:solidFill>
                <a:schemeClr val="bg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9706B67-B403-43F3-8EFF-5CEE8D29FC48}"/>
              </a:ext>
            </a:extLst>
          </p:cNvPr>
          <p:cNvSpPr/>
          <p:nvPr/>
        </p:nvSpPr>
        <p:spPr>
          <a:xfrm>
            <a:off x="5925360" y="316149"/>
            <a:ext cx="1282836" cy="535021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bg1"/>
                </a:solidFill>
              </a:rPr>
              <a:t>HOME</a:t>
            </a:r>
            <a:endParaRPr lang="vi-VN" b="1">
              <a:solidFill>
                <a:schemeClr val="bg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F4CEB4F-21FE-4D63-B18D-CDC522088360}"/>
              </a:ext>
            </a:extLst>
          </p:cNvPr>
          <p:cNvSpPr/>
          <p:nvPr/>
        </p:nvSpPr>
        <p:spPr>
          <a:xfrm>
            <a:off x="7819822" y="318581"/>
            <a:ext cx="1490764" cy="535021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bg1"/>
                </a:solidFill>
              </a:rPr>
              <a:t>CONTENTS</a:t>
            </a:r>
            <a:endParaRPr lang="vi-VN" b="1">
              <a:solidFill>
                <a:schemeClr val="bg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F9F6A9F-FA53-4519-9711-BE145BA4E70C}"/>
              </a:ext>
            </a:extLst>
          </p:cNvPr>
          <p:cNvSpPr/>
          <p:nvPr/>
        </p:nvSpPr>
        <p:spPr>
          <a:xfrm>
            <a:off x="9922213" y="321013"/>
            <a:ext cx="1842175" cy="53502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CONTRIBUTORS</a:t>
            </a:r>
            <a:endParaRPr lang="vi-VN" b="1">
              <a:solidFill>
                <a:schemeClr val="tx1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63257BB-24DA-43E7-B347-1337A5693FC4}"/>
              </a:ext>
            </a:extLst>
          </p:cNvPr>
          <p:cNvCxnSpPr>
            <a:cxnSpLocks/>
          </p:cNvCxnSpPr>
          <p:nvPr/>
        </p:nvCxnSpPr>
        <p:spPr>
          <a:xfrm>
            <a:off x="9922213" y="1006813"/>
            <a:ext cx="18421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A close up of a logo&#10;&#10;Description automatically generated">
            <a:extLst>
              <a:ext uri="{FF2B5EF4-FFF2-40B4-BE49-F238E27FC236}">
                <a16:creationId xmlns:a16="http://schemas.microsoft.com/office/drawing/2014/main" id="{342F9F01-928C-4DCB-A728-DD664AC1BD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2104" y="5863435"/>
            <a:ext cx="520700" cy="520700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B1B15F8-C8C4-429F-BFC2-056D43CE361D}"/>
              </a:ext>
            </a:extLst>
          </p:cNvPr>
          <p:cNvCxnSpPr>
            <a:cxnSpLocks/>
          </p:cNvCxnSpPr>
          <p:nvPr/>
        </p:nvCxnSpPr>
        <p:spPr>
          <a:xfrm flipV="1">
            <a:off x="4992943" y="5851187"/>
            <a:ext cx="261881" cy="54457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BBFD7DF9-31A1-4AEA-A72A-B5E8806469A0}"/>
              </a:ext>
            </a:extLst>
          </p:cNvPr>
          <p:cNvSpPr/>
          <p:nvPr/>
        </p:nvSpPr>
        <p:spPr>
          <a:xfrm>
            <a:off x="0" y="0"/>
            <a:ext cx="7208196" cy="6858000"/>
          </a:xfrm>
          <a:custGeom>
            <a:avLst/>
            <a:gdLst>
              <a:gd name="connsiteX0" fmla="*/ 0 w 7597302"/>
              <a:gd name="connsiteY0" fmla="*/ 0 h 6858000"/>
              <a:gd name="connsiteX1" fmla="*/ 1834501 w 7597302"/>
              <a:gd name="connsiteY1" fmla="*/ 0 h 6858000"/>
              <a:gd name="connsiteX2" fmla="*/ 7597302 w 7597302"/>
              <a:gd name="connsiteY2" fmla="*/ 4068589 h 6858000"/>
              <a:gd name="connsiteX3" fmla="*/ 7597302 w 7597302"/>
              <a:gd name="connsiteY3" fmla="*/ 4090507 h 6858000"/>
              <a:gd name="connsiteX4" fmla="*/ 1729899 w 7597302"/>
              <a:gd name="connsiteY4" fmla="*/ 6858000 h 6858000"/>
              <a:gd name="connsiteX5" fmla="*/ 0 w 7597302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97302" h="6858000">
                <a:moveTo>
                  <a:pt x="0" y="0"/>
                </a:moveTo>
                <a:lnTo>
                  <a:pt x="1834501" y="0"/>
                </a:lnTo>
                <a:lnTo>
                  <a:pt x="7597302" y="4068589"/>
                </a:lnTo>
                <a:lnTo>
                  <a:pt x="7597302" y="4090507"/>
                </a:lnTo>
                <a:lnTo>
                  <a:pt x="1729899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1">
            <a:blip r:embed="rId3"/>
            <a:srcRect/>
            <a:tile tx="-2076450" ty="114300" sx="90000" sy="9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vi-VN">
              <a:solidFill>
                <a:srgbClr val="FF0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604BCA1-6289-4113-9F19-6FDEE309DAD5}"/>
              </a:ext>
            </a:extLst>
          </p:cNvPr>
          <p:cNvSpPr txBox="1"/>
          <p:nvPr/>
        </p:nvSpPr>
        <p:spPr>
          <a:xfrm>
            <a:off x="5265550" y="5851187"/>
            <a:ext cx="649883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dirty="0" err="1">
                <a:solidFill>
                  <a:schemeClr val="bg1"/>
                </a:solidFill>
              </a:rPr>
              <a:t>VinhDevNguyen</a:t>
            </a:r>
            <a:r>
              <a:rPr lang="en-US" sz="3300" dirty="0">
                <a:solidFill>
                  <a:schemeClr val="bg1"/>
                </a:solidFill>
              </a:rPr>
              <a:t>/</a:t>
            </a:r>
            <a:r>
              <a:rPr lang="en-US" sz="3300" dirty="0" err="1">
                <a:solidFill>
                  <a:schemeClr val="bg1"/>
                </a:solidFill>
              </a:rPr>
              <a:t>CNN_in_Tensorflow</a:t>
            </a:r>
            <a:endParaRPr lang="vi-VN" sz="3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5290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388F092-BBF2-4234-987E-F50698E4FFA1}"/>
              </a:ext>
            </a:extLst>
          </p:cNvPr>
          <p:cNvSpPr/>
          <p:nvPr/>
        </p:nvSpPr>
        <p:spPr>
          <a:xfrm rot="5400000">
            <a:off x="2667000" y="-2667000"/>
            <a:ext cx="6858000" cy="12192000"/>
          </a:xfrm>
          <a:prstGeom prst="rect">
            <a:avLst/>
          </a:prstGeom>
          <a:gradFill>
            <a:gsLst>
              <a:gs pos="34000">
                <a:srgbClr val="0077B6"/>
              </a:gs>
              <a:gs pos="100000">
                <a:srgbClr val="CAF0F8"/>
              </a:gs>
            </a:gsLst>
            <a:lin ang="27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CAD09A-9514-4563-9470-7879D7B551AE}"/>
              </a:ext>
            </a:extLst>
          </p:cNvPr>
          <p:cNvSpPr txBox="1"/>
          <p:nvPr/>
        </p:nvSpPr>
        <p:spPr>
          <a:xfrm>
            <a:off x="5857592" y="1330258"/>
            <a:ext cx="5906797" cy="321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900" b="1" dirty="0">
                <a:solidFill>
                  <a:schemeClr val="bg1"/>
                </a:solidFill>
              </a:rPr>
              <a:t>INTRODUCE LARGE DATASET</a:t>
            </a:r>
          </a:p>
          <a:p>
            <a:pPr algn="r"/>
            <a:r>
              <a:rPr lang="en-US" sz="2900" b="1" dirty="0">
                <a:solidFill>
                  <a:schemeClr val="bg1"/>
                </a:solidFill>
              </a:rPr>
              <a:t>TRAINING WITH DATASET</a:t>
            </a:r>
          </a:p>
          <a:p>
            <a:pPr algn="r"/>
            <a:r>
              <a:rPr lang="en-US" sz="2900" b="1" dirty="0">
                <a:solidFill>
                  <a:schemeClr val="bg1"/>
                </a:solidFill>
              </a:rPr>
              <a:t>WORKING WITH NOTEBOOK</a:t>
            </a:r>
          </a:p>
          <a:p>
            <a:pPr algn="r"/>
            <a:r>
              <a:rPr lang="en-US" sz="2900" b="1" dirty="0">
                <a:solidFill>
                  <a:schemeClr val="bg1"/>
                </a:solidFill>
              </a:rPr>
              <a:t>FIXING THROUGH CROPPING</a:t>
            </a:r>
          </a:p>
          <a:p>
            <a:pPr algn="r"/>
            <a:r>
              <a:rPr lang="en-US" sz="2900" b="1" dirty="0">
                <a:solidFill>
                  <a:schemeClr val="bg1"/>
                </a:solidFill>
              </a:rPr>
              <a:t>LOOKING AT LOSS AND ACC.</a:t>
            </a:r>
          </a:p>
          <a:p>
            <a:pPr algn="r"/>
            <a:endParaRPr lang="vi-VN" sz="2900" b="1" dirty="0">
              <a:solidFill>
                <a:schemeClr val="bg1"/>
              </a:solidFill>
            </a:endParaRPr>
          </a:p>
          <a:p>
            <a:pPr algn="r"/>
            <a:r>
              <a:rPr lang="en-US" sz="2900" b="1" dirty="0">
                <a:solidFill>
                  <a:schemeClr val="bg1"/>
                </a:solidFill>
              </a:rPr>
              <a:t> </a:t>
            </a:r>
            <a:endParaRPr lang="vi-VN" sz="2900" b="1" dirty="0">
              <a:solidFill>
                <a:schemeClr val="bg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9706B67-B403-43F3-8EFF-5CEE8D29FC48}"/>
              </a:ext>
            </a:extLst>
          </p:cNvPr>
          <p:cNvSpPr/>
          <p:nvPr/>
        </p:nvSpPr>
        <p:spPr>
          <a:xfrm>
            <a:off x="5925360" y="316149"/>
            <a:ext cx="1282836" cy="535021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bg1"/>
                </a:solidFill>
              </a:rPr>
              <a:t>HOME</a:t>
            </a:r>
            <a:endParaRPr lang="vi-VN" b="1">
              <a:solidFill>
                <a:schemeClr val="bg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F4CEB4F-21FE-4D63-B18D-CDC522088360}"/>
              </a:ext>
            </a:extLst>
          </p:cNvPr>
          <p:cNvSpPr/>
          <p:nvPr/>
        </p:nvSpPr>
        <p:spPr>
          <a:xfrm>
            <a:off x="7819822" y="318581"/>
            <a:ext cx="1490764" cy="53502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CONTENTS</a:t>
            </a:r>
            <a:endParaRPr lang="vi-VN" b="1">
              <a:solidFill>
                <a:schemeClr val="tx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F9F6A9F-FA53-4519-9711-BE145BA4E70C}"/>
              </a:ext>
            </a:extLst>
          </p:cNvPr>
          <p:cNvSpPr/>
          <p:nvPr/>
        </p:nvSpPr>
        <p:spPr>
          <a:xfrm>
            <a:off x="9922213" y="321013"/>
            <a:ext cx="1842175" cy="535021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bg1"/>
                </a:solidFill>
              </a:rPr>
              <a:t>CONTRIBUTORS</a:t>
            </a:r>
            <a:endParaRPr lang="vi-VN" b="1">
              <a:solidFill>
                <a:schemeClr val="bg1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63257BB-24DA-43E7-B347-1337A5693FC4}"/>
              </a:ext>
            </a:extLst>
          </p:cNvPr>
          <p:cNvCxnSpPr>
            <a:cxnSpLocks/>
          </p:cNvCxnSpPr>
          <p:nvPr/>
        </p:nvCxnSpPr>
        <p:spPr>
          <a:xfrm>
            <a:off x="7819822" y="1006813"/>
            <a:ext cx="149076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4A8D1B2-50BD-4E0F-9492-61AD1F99DEE2}"/>
              </a:ext>
            </a:extLst>
          </p:cNvPr>
          <p:cNvCxnSpPr>
            <a:cxnSpLocks/>
          </p:cNvCxnSpPr>
          <p:nvPr/>
        </p:nvCxnSpPr>
        <p:spPr>
          <a:xfrm>
            <a:off x="7819822" y="3783673"/>
            <a:ext cx="39178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06E27DEB-535A-4AC3-869B-FE2D3EAA96D1}"/>
              </a:ext>
            </a:extLst>
          </p:cNvPr>
          <p:cNvSpPr/>
          <p:nvPr/>
        </p:nvSpPr>
        <p:spPr>
          <a:xfrm>
            <a:off x="0" y="0"/>
            <a:ext cx="7208196" cy="6858000"/>
          </a:xfrm>
          <a:custGeom>
            <a:avLst/>
            <a:gdLst>
              <a:gd name="connsiteX0" fmla="*/ 0 w 7597302"/>
              <a:gd name="connsiteY0" fmla="*/ 0 h 6858000"/>
              <a:gd name="connsiteX1" fmla="*/ 1834501 w 7597302"/>
              <a:gd name="connsiteY1" fmla="*/ 0 h 6858000"/>
              <a:gd name="connsiteX2" fmla="*/ 7597302 w 7597302"/>
              <a:gd name="connsiteY2" fmla="*/ 4068589 h 6858000"/>
              <a:gd name="connsiteX3" fmla="*/ 7597302 w 7597302"/>
              <a:gd name="connsiteY3" fmla="*/ 4090507 h 6858000"/>
              <a:gd name="connsiteX4" fmla="*/ 1729899 w 7597302"/>
              <a:gd name="connsiteY4" fmla="*/ 6858000 h 6858000"/>
              <a:gd name="connsiteX5" fmla="*/ 0 w 7597302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97302" h="6858000">
                <a:moveTo>
                  <a:pt x="0" y="0"/>
                </a:moveTo>
                <a:lnTo>
                  <a:pt x="1834501" y="0"/>
                </a:lnTo>
                <a:lnTo>
                  <a:pt x="7597302" y="4068589"/>
                </a:lnTo>
                <a:lnTo>
                  <a:pt x="7597302" y="4090507"/>
                </a:lnTo>
                <a:lnTo>
                  <a:pt x="1729899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1">
            <a:blip r:embed="rId2"/>
            <a:srcRect/>
            <a:tile tx="-2076450" ty="114300" sx="90000" sy="9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vi-VN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2082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E96A5A1-416E-4890-98B6-84BF1B42D793}"/>
              </a:ext>
            </a:extLst>
          </p:cNvPr>
          <p:cNvSpPr/>
          <p:nvPr/>
        </p:nvSpPr>
        <p:spPr>
          <a:xfrm rot="5400000">
            <a:off x="-694726" y="694726"/>
            <a:ext cx="6858000" cy="54685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CBE1851-2230-47A9-B000-CE9046EA6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8E535E-F87F-4A91-8F04-D137892B291E}"/>
              </a:ext>
            </a:extLst>
          </p:cNvPr>
          <p:cNvSpPr txBox="1"/>
          <p:nvPr/>
        </p:nvSpPr>
        <p:spPr>
          <a:xfrm>
            <a:off x="634276" y="803705"/>
            <a:ext cx="4208656" cy="30348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b="1" dirty="0">
                <a:solidFill>
                  <a:schemeClr val="bg1"/>
                </a:solidFill>
              </a:rPr>
              <a:t>INTRODUCE LARGE DATASET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3B93832-6514-44F4-849B-5EE2C8A23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928939"/>
            <a:ext cx="3931920" cy="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Database">
            <a:extLst>
              <a:ext uri="{FF2B5EF4-FFF2-40B4-BE49-F238E27FC236}">
                <a16:creationId xmlns:a16="http://schemas.microsoft.com/office/drawing/2014/main" id="{931F86C6-B050-4174-8B77-94A80300B9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auto">
          <a:xfrm>
            <a:off x="7313210" y="1772638"/>
            <a:ext cx="3312723" cy="3312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1190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F321FB5-CA76-4E46-9D4D-3E9AA7E412D6}"/>
              </a:ext>
            </a:extLst>
          </p:cNvPr>
          <p:cNvSpPr/>
          <p:nvPr/>
        </p:nvSpPr>
        <p:spPr>
          <a:xfrm rot="5400000">
            <a:off x="7711440" y="2377439"/>
            <a:ext cx="6858000" cy="21031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A4FD92-B999-4806-9447-A4E715D4954A}"/>
              </a:ext>
            </a:extLst>
          </p:cNvPr>
          <p:cNvSpPr txBox="1"/>
          <p:nvPr/>
        </p:nvSpPr>
        <p:spPr>
          <a:xfrm>
            <a:off x="1136428" y="627564"/>
            <a:ext cx="74741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latin typeface="+mj-lt"/>
                <a:ea typeface="+mj-ea"/>
                <a:cs typeface="+mj-cs"/>
              </a:rPr>
              <a:t>Public dataset (cats vs dogs)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3A7C4157-C9A8-44B1-A6DC-C02B02214F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auto">
          <a:xfrm>
            <a:off x="9397748" y="2828005"/>
            <a:ext cx="1175474" cy="1175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cat that is looking at the camera&#10;&#10;Description automatically generated">
            <a:extLst>
              <a:ext uri="{FF2B5EF4-FFF2-40B4-BE49-F238E27FC236}">
                <a16:creationId xmlns:a16="http://schemas.microsoft.com/office/drawing/2014/main" id="{6FF91523-D60F-4A3A-8E7B-9CD0F750E4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54078" y="1580544"/>
            <a:ext cx="2424956" cy="2422935"/>
          </a:xfrm>
          <a:prstGeom prst="rect">
            <a:avLst/>
          </a:prstGeom>
        </p:spPr>
      </p:pic>
      <p:pic>
        <p:nvPicPr>
          <p:cNvPr id="9" name="Picture 8" descr="A cat sitting on top of each other&#10;&#10;Description automatically generated">
            <a:extLst>
              <a:ext uri="{FF2B5EF4-FFF2-40B4-BE49-F238E27FC236}">
                <a16:creationId xmlns:a16="http://schemas.microsoft.com/office/drawing/2014/main" id="{C1FE4BEB-051E-4659-876F-366E461189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3561382" y="1580544"/>
            <a:ext cx="1814421" cy="2422935"/>
          </a:xfrm>
          <a:prstGeom prst="rect">
            <a:avLst/>
          </a:prstGeom>
        </p:spPr>
      </p:pic>
      <p:pic>
        <p:nvPicPr>
          <p:cNvPr id="12" name="Picture 11" descr="A large brown dog standing on top of a grass covered field&#10;&#10;Description automatically generated">
            <a:extLst>
              <a:ext uri="{FF2B5EF4-FFF2-40B4-BE49-F238E27FC236}">
                <a16:creationId xmlns:a16="http://schemas.microsoft.com/office/drawing/2014/main" id="{44020B4D-73CC-4E52-BF8A-FE3738AE205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5720419" y="1580544"/>
            <a:ext cx="1817201" cy="2422935"/>
          </a:xfrm>
          <a:prstGeom prst="rect">
            <a:avLst/>
          </a:prstGeom>
        </p:spPr>
      </p:pic>
      <p:pic>
        <p:nvPicPr>
          <p:cNvPr id="15" name="Picture 14" descr="A dog sitting on a rock&#10;&#10;Description automatically generated">
            <a:extLst>
              <a:ext uri="{FF2B5EF4-FFF2-40B4-BE49-F238E27FC236}">
                <a16:creationId xmlns:a16="http://schemas.microsoft.com/office/drawing/2014/main" id="{7D7989BB-63F7-44CA-AF33-08575564540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2968962" y="4499085"/>
            <a:ext cx="2999259" cy="2002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064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75665BE0-D82E-43DB-8919-590BA1C60747}"/>
              </a:ext>
            </a:extLst>
          </p:cNvPr>
          <p:cNvSpPr/>
          <p:nvPr/>
        </p:nvSpPr>
        <p:spPr>
          <a:xfrm rot="5400000">
            <a:off x="5527589" y="-5527589"/>
            <a:ext cx="1136821" cy="1219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3A1BAE4-53B8-4ED4-9CD1-DA5208E5E39B}"/>
              </a:ext>
            </a:extLst>
          </p:cNvPr>
          <p:cNvSpPr txBox="1"/>
          <p:nvPr/>
        </p:nvSpPr>
        <p:spPr>
          <a:xfrm>
            <a:off x="0" y="2"/>
            <a:ext cx="12191999" cy="1136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is messy</a:t>
            </a:r>
            <a:endParaRPr lang="en-US" sz="6600" b="1" kern="1200" dirty="0">
              <a:solidFill>
                <a:srgbClr val="FFFFFF"/>
              </a:solidFill>
              <a:latin typeface="+mj-lt"/>
              <a:ea typeface="+mj-ea"/>
              <a:cs typeface="Calibri Light"/>
            </a:endParaRPr>
          </a:p>
        </p:txBody>
      </p:sp>
      <p:pic>
        <p:nvPicPr>
          <p:cNvPr id="1026" name="Picture 2" descr="People Using Cats as Phones in Princess Diaries TikToks | POPSUGAR Pets">
            <a:extLst>
              <a:ext uri="{FF2B5EF4-FFF2-40B4-BE49-F238E27FC236}">
                <a16:creationId xmlns:a16="http://schemas.microsoft.com/office/drawing/2014/main" id="{8E73F0E4-29D6-495F-A603-EA265B0ED5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4766" y="1352341"/>
            <a:ext cx="4842468" cy="4842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1541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75665BE0-D82E-43DB-8919-590BA1C60747}"/>
              </a:ext>
            </a:extLst>
          </p:cNvPr>
          <p:cNvSpPr/>
          <p:nvPr/>
        </p:nvSpPr>
        <p:spPr>
          <a:xfrm rot="5400000">
            <a:off x="5527589" y="-5527589"/>
            <a:ext cx="1136821" cy="1219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3A1BAE4-53B8-4ED4-9CD1-DA5208E5E39B}"/>
              </a:ext>
            </a:extLst>
          </p:cNvPr>
          <p:cNvSpPr txBox="1"/>
          <p:nvPr/>
        </p:nvSpPr>
        <p:spPr>
          <a:xfrm>
            <a:off x="0" y="2"/>
            <a:ext cx="12191999" cy="1136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is messy</a:t>
            </a:r>
            <a:endParaRPr lang="en-US" sz="6600" b="1" kern="1200" dirty="0">
              <a:solidFill>
                <a:srgbClr val="FFFFFF"/>
              </a:solidFill>
              <a:latin typeface="+mj-lt"/>
              <a:ea typeface="+mj-ea"/>
              <a:cs typeface="Calibri Light"/>
            </a:endParaRPr>
          </a:p>
        </p:txBody>
      </p:sp>
      <p:pic>
        <p:nvPicPr>
          <p:cNvPr id="3074" name="Picture 2" descr="A Visit to Aoshima, a Japanese 'Cat Island' - The Atlantic">
            <a:extLst>
              <a:ext uri="{FF2B5EF4-FFF2-40B4-BE49-F238E27FC236}">
                <a16:creationId xmlns:a16="http://schemas.microsoft.com/office/drawing/2014/main" id="{9E6BA821-D357-4673-A598-364FF56DA0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4319" y="1588911"/>
            <a:ext cx="7503362" cy="4595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57632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75665BE0-D82E-43DB-8919-590BA1C60747}"/>
              </a:ext>
            </a:extLst>
          </p:cNvPr>
          <p:cNvSpPr/>
          <p:nvPr/>
        </p:nvSpPr>
        <p:spPr>
          <a:xfrm rot="5400000">
            <a:off x="5527589" y="-5527589"/>
            <a:ext cx="1136821" cy="1219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3A1BAE4-53B8-4ED4-9CD1-DA5208E5E39B}"/>
              </a:ext>
            </a:extLst>
          </p:cNvPr>
          <p:cNvSpPr txBox="1"/>
          <p:nvPr/>
        </p:nvSpPr>
        <p:spPr>
          <a:xfrm>
            <a:off x="0" y="2"/>
            <a:ext cx="12191999" cy="1136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is messy</a:t>
            </a:r>
            <a:endParaRPr lang="en-US" sz="6600" b="1" kern="1200" dirty="0">
              <a:solidFill>
                <a:srgbClr val="FFFFFF"/>
              </a:solidFill>
              <a:latin typeface="+mj-lt"/>
              <a:ea typeface="+mj-ea"/>
              <a:cs typeface="Calibri Light"/>
            </a:endParaRPr>
          </a:p>
        </p:txBody>
      </p:sp>
      <p:pic>
        <p:nvPicPr>
          <p:cNvPr id="2050" name="Picture 2" descr="Chúa cà khịa Smudge' và các chú mèo meme quen mặt với dân mạng - Cộng đồng  mạng">
            <a:extLst>
              <a:ext uri="{FF2B5EF4-FFF2-40B4-BE49-F238E27FC236}">
                <a16:creationId xmlns:a16="http://schemas.microsoft.com/office/drawing/2014/main" id="{FC024481-55B2-42D0-BEFF-56AD9185B7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8616" y="1510812"/>
            <a:ext cx="7194767" cy="4488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65429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75665BE0-D82E-43DB-8919-590BA1C60747}"/>
              </a:ext>
            </a:extLst>
          </p:cNvPr>
          <p:cNvSpPr/>
          <p:nvPr/>
        </p:nvSpPr>
        <p:spPr>
          <a:xfrm rot="5400000">
            <a:off x="5527589" y="-5527589"/>
            <a:ext cx="1136821" cy="1219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3A1BAE4-53B8-4ED4-9CD1-DA5208E5E39B}"/>
              </a:ext>
            </a:extLst>
          </p:cNvPr>
          <p:cNvSpPr txBox="1"/>
          <p:nvPr/>
        </p:nvSpPr>
        <p:spPr>
          <a:xfrm>
            <a:off x="0" y="2"/>
            <a:ext cx="12191999" cy="1136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is messy</a:t>
            </a:r>
            <a:endParaRPr lang="en-US" sz="6600" b="1" kern="1200" dirty="0">
              <a:solidFill>
                <a:srgbClr val="FFFFFF"/>
              </a:solidFill>
              <a:latin typeface="+mj-lt"/>
              <a:ea typeface="+mj-ea"/>
              <a:cs typeface="Calibri Ligh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2C0CB83-6C3B-4E84-8A2A-F9FE3178161C}"/>
              </a:ext>
            </a:extLst>
          </p:cNvPr>
          <p:cNvSpPr/>
          <p:nvPr/>
        </p:nvSpPr>
        <p:spPr>
          <a:xfrm>
            <a:off x="0" y="2"/>
            <a:ext cx="12192001" cy="685799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230EF8-AA69-48C8-BA66-1E8DB4EA0CD7}"/>
              </a:ext>
            </a:extLst>
          </p:cNvPr>
          <p:cNvSpPr txBox="1"/>
          <p:nvPr/>
        </p:nvSpPr>
        <p:spPr>
          <a:xfrm>
            <a:off x="1848464" y="2960495"/>
            <a:ext cx="8495070" cy="9370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kern="1200" dirty="0">
                <a:latin typeface="+mj-lt"/>
                <a:ea typeface="+mj-ea"/>
                <a:cs typeface="+mj-cs"/>
              </a:rPr>
              <a:t>Nothing???</a:t>
            </a:r>
          </a:p>
        </p:txBody>
      </p:sp>
    </p:spTree>
    <p:extLst>
      <p:ext uri="{BB962C8B-B14F-4D97-AF65-F5344CB8AC3E}">
        <p14:creationId xmlns:p14="http://schemas.microsoft.com/office/powerpoint/2010/main" val="37609443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ài liệu" ma:contentTypeID="0x010100C825D4F5940F1A499DB2200D463C8280" ma:contentTypeVersion="5" ma:contentTypeDescription="Tạo tài liệu mới." ma:contentTypeScope="" ma:versionID="029b7699e5984bceb51ad1669c202d6b">
  <xsd:schema xmlns:xsd="http://www.w3.org/2001/XMLSchema" xmlns:xs="http://www.w3.org/2001/XMLSchema" xmlns:p="http://schemas.microsoft.com/office/2006/metadata/properties" xmlns:ns3="a68a51ec-1de9-4347-ac44-6268b5d49786" xmlns:ns4="2f043dbf-0909-4585-8f9b-515a1177aeab" targetNamespace="http://schemas.microsoft.com/office/2006/metadata/properties" ma:root="true" ma:fieldsID="b0d4374f5def0de02f2b131c58051cad" ns3:_="" ns4:_="">
    <xsd:import namespace="a68a51ec-1de9-4347-ac44-6268b5d49786"/>
    <xsd:import namespace="2f043dbf-0909-4585-8f9b-515a1177aea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8a51ec-1de9-4347-ac44-6268b5d4978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043dbf-0909-4585-8f9b-515a1177aeab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hia sẻ Với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Chia sẻ Có Chi tiết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àm băm Gợi ý Chia sẻ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Loại Nội dung"/>
        <xsd:element ref="dc:title" minOccurs="0" maxOccurs="1" ma:index="4" ma:displayName="Tiêu đề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BBD2DDE-4143-4031-9970-0829B6A49A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2913A51-D10B-4897-9114-5C09CAE187F1}">
  <ds:schemaRefs>
    <ds:schemaRef ds:uri="2f043dbf-0909-4585-8f9b-515a1177aeab"/>
    <ds:schemaRef ds:uri="a68a51ec-1de9-4347-ac44-6268b5d4978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3549BD0-94FB-4D0B-AB5A-26D116785301}">
  <ds:schemaRefs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dcmitype/"/>
    <ds:schemaRef ds:uri="a68a51ec-1de9-4347-ac44-6268b5d49786"/>
    <ds:schemaRef ds:uri="http://schemas.microsoft.com/office/infopath/2007/PartnerControls"/>
    <ds:schemaRef ds:uri="2f043dbf-0909-4585-8f9b-515a1177aeab"/>
    <ds:schemaRef ds:uri="http://schemas.microsoft.com/office/2006/metadata/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121</Words>
  <Application>Microsoft Office PowerPoint</Application>
  <PresentationFormat>Widescreen</PresentationFormat>
  <Paragraphs>36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SVN-Avo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Nguyễn Thành Vinh</dc:creator>
  <cp:lastModifiedBy>Nguyễn Thành Vinh</cp:lastModifiedBy>
  <cp:revision>15</cp:revision>
  <dcterms:created xsi:type="dcterms:W3CDTF">2020-10-14T15:27:39Z</dcterms:created>
  <dcterms:modified xsi:type="dcterms:W3CDTF">2020-10-16T07:09:31Z</dcterms:modified>
</cp:coreProperties>
</file>

<file path=docProps/thumbnail.jpeg>
</file>